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5"/>
  </p:notesMasterIdLst>
  <p:sldIdLst>
    <p:sldId id="330" r:id="rId7"/>
    <p:sldId id="404" r:id="rId8"/>
    <p:sldId id="407" r:id="rId9"/>
    <p:sldId id="413" r:id="rId10"/>
    <p:sldId id="372" r:id="rId11"/>
    <p:sldId id="417" r:id="rId12"/>
    <p:sldId id="416" r:id="rId13"/>
    <p:sldId id="41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4738" autoAdjust="0"/>
  </p:normalViewPr>
  <p:slideViewPr>
    <p:cSldViewPr snapToGrid="0" snapToObjects="1">
      <p:cViewPr varScale="1">
        <p:scale>
          <a:sx n="86" d="100"/>
          <a:sy n="86" d="100"/>
        </p:scale>
        <p:origin x="168" y="7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Overall Course and Data Analysis in Python Bootcamp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Overview – 1</a:t>
            </a:r>
            <a:r>
              <a:rPr lang="en-US" baseline="30000" dirty="0">
                <a:latin typeface="Helvetica Light" panose="020B0403020202020204" pitchFamily="34" charset="0"/>
              </a:rPr>
              <a:t>st</a:t>
            </a:r>
            <a:r>
              <a:rPr lang="en-US" dirty="0">
                <a:latin typeface="Helvetica Light" panose="020B0403020202020204" pitchFamily="34" charset="0"/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</a:t>
            </a:r>
            <a:r>
              <a:rPr lang="en-US" sz="3600" dirty="0" err="1"/>
              <a:t>Vuduc</a:t>
            </a:r>
            <a:endParaRPr lang="en-US" sz="3600" dirty="0"/>
          </a:p>
          <a:p>
            <a:r>
              <a:rPr lang="en-US" sz="3600" dirty="0"/>
              <a:t>Introduction of Data Analysis in Python Bootcamp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200" dirty="0"/>
              <a:t>The Bootcamp is intended for students who may not have a rigorous programming background.</a:t>
            </a:r>
          </a:p>
          <a:p>
            <a:r>
              <a:rPr lang="en-US" sz="3200" dirty="0"/>
              <a:t>The Bootcamp covers topics:</a:t>
            </a:r>
          </a:p>
          <a:p>
            <a:pPr lvl="1"/>
            <a:r>
              <a:rPr lang="en-US" dirty="0"/>
              <a:t>That are helpful for the students in passing (and doing well) on the exams.</a:t>
            </a:r>
          </a:p>
          <a:p>
            <a:pPr lvl="1"/>
            <a:r>
              <a:rPr lang="en-US" dirty="0"/>
              <a:t>That are not part of the formal class materials.</a:t>
            </a:r>
          </a:p>
          <a:p>
            <a:r>
              <a:rPr lang="en-US" sz="3200" b="1" dirty="0">
                <a:highlight>
                  <a:srgbClr val="00FF00"/>
                </a:highlight>
              </a:rPr>
              <a:t>All Bootcamp sessions and materials are OPTIONAL, at each student’s discretion. There is no requirement to attend any sessions or watch any of the posted videos.</a:t>
            </a:r>
          </a:p>
          <a:p>
            <a:r>
              <a:rPr lang="en-US" sz="3200" dirty="0">
                <a:highlight>
                  <a:srgbClr val="FFFF00"/>
                </a:highlight>
              </a:rPr>
              <a:t>The Bootcamp is NOT to help with specific homework notebook problems. Piazza and the Notebook Office Hours sessions (on Thursdays) are for that.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Each student must decide for themselves whether attending the Bootcamp (or watching the Bootcamp session videos) would be helpful for them.</a:t>
            </a:r>
          </a:p>
          <a:p>
            <a:r>
              <a:rPr lang="en-US" sz="3600" dirty="0"/>
              <a:t>We have provided a self assessment notebook available from the Bootcamp Information page of the course web site for students to go through.</a:t>
            </a:r>
          </a:p>
          <a:p>
            <a:r>
              <a:rPr lang="en-US" sz="3600" dirty="0"/>
              <a:t>The self assessment notebook is designed to help students in making this decision.</a:t>
            </a:r>
          </a:p>
          <a:p>
            <a:r>
              <a:rPr lang="en-US" sz="36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the course web site, under the Bootcamp tab.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</a:t>
            </a:r>
          </a:p>
          <a:p>
            <a:r>
              <a:rPr lang="en-US" sz="3600" dirty="0"/>
              <a:t>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200" dirty="0"/>
              <a:t>Live Session Conduct and Content</a:t>
            </a:r>
          </a:p>
          <a:p>
            <a:pPr lvl="1"/>
            <a:r>
              <a:rPr lang="en-US" dirty="0"/>
              <a:t>4-6 Rotating instructors, who are TAs for the course.</a:t>
            </a:r>
          </a:p>
          <a:p>
            <a:pPr lvl="1"/>
            <a:r>
              <a:rPr lang="en-US" dirty="0">
                <a:cs typeface="Helvetica Neue" panose="02000503000000020004" pitchFamily="2" charset="0"/>
              </a:rPr>
              <a:t>Python Data Structures, structure and manipulation.</a:t>
            </a:r>
          </a:p>
          <a:p>
            <a:pPr lvl="1"/>
            <a:r>
              <a:rPr lang="en-US" dirty="0"/>
              <a:t>Methods for putting the concepts/syntax together to create solutions on the exam exercises.</a:t>
            </a:r>
          </a:p>
          <a:p>
            <a:pPr lvl="1"/>
            <a:r>
              <a:rPr lang="en-US" dirty="0"/>
              <a:t>Techniques for troubleshooting exercises on </a:t>
            </a:r>
            <a:r>
              <a:rPr lang="en-US"/>
              <a:t>the exams.</a:t>
            </a:r>
            <a:endParaRPr lang="en-US" dirty="0"/>
          </a:p>
          <a:p>
            <a:pPr lvl="1"/>
            <a:r>
              <a:rPr lang="en-US" dirty="0"/>
              <a:t>TA Walkthroughs of prior semester exams, illustrating thought processes and solutions of exam exercises. </a:t>
            </a:r>
          </a:p>
          <a:p>
            <a:pPr lvl="1"/>
            <a:r>
              <a:rPr lang="en-US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Please – DO NOT ask EXAM CONDUCT related questions – PLEASE!!!</a:t>
            </a:r>
          </a:p>
          <a:p>
            <a:pPr lvl="2"/>
            <a:r>
              <a:rPr lang="en-US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We will cover everything you need to know as we get closer.</a:t>
            </a:r>
            <a:endParaRPr lang="en-US" dirty="0"/>
          </a:p>
          <a:p>
            <a:r>
              <a:rPr lang="en-US" sz="3600" b="1" dirty="0">
                <a:highlight>
                  <a:srgbClr val="00FF00"/>
                </a:highlight>
              </a:rPr>
              <a:t>Bottom line, all these sessions are designed to help the students to pass (and do well on) the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18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Course Web Site and 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a6556677-8777-4dc9-bde5-319ad1a290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2398</TotalTime>
  <Words>562</Words>
  <Application>Microsoft Office PowerPoint</Application>
  <PresentationFormat>Widescreen</PresentationFormat>
  <Paragraphs>53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Overall Course and Data Analysis in Python Bootcamp Introductions</vt:lpstr>
      <vt:lpstr>Agenda</vt:lpstr>
      <vt:lpstr>Purpose of the Bootcamp</vt:lpstr>
      <vt:lpstr>Should I Attend the Bootcamp?</vt:lpstr>
      <vt:lpstr>Bootcamp Conduct</vt:lpstr>
      <vt:lpstr>Bootcamp Conduct -- 2</vt:lpstr>
      <vt:lpstr>Bootcamp Conduct -- 3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382</cp:revision>
  <dcterms:created xsi:type="dcterms:W3CDTF">2016-03-09T16:46:53Z</dcterms:created>
  <dcterms:modified xsi:type="dcterms:W3CDTF">2025-03-13T00:49:40Z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